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8" r:id="rId3"/>
    <p:sldId id="263" r:id="rId4"/>
    <p:sldId id="267" r:id="rId5"/>
    <p:sldId id="265" r:id="rId6"/>
    <p:sldId id="260" r:id="rId7"/>
    <p:sldId id="261" r:id="rId8"/>
    <p:sldId id="269" r:id="rId9"/>
    <p:sldId id="271" r:id="rId10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20.05.2015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64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0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20.05.2015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07219" y="484370"/>
            <a:ext cx="6100761" cy="4575571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53236" y="2066764"/>
            <a:ext cx="5181600" cy="1352872"/>
          </a:xfrm>
        </p:spPr>
        <p:txBody>
          <a:bodyPr vert="vert">
            <a:normAutofit/>
          </a:bodyPr>
          <a:lstStyle/>
          <a:p>
            <a:r>
              <a:rPr lang="ru-RU" sz="1400" dirty="0" smtClean="0"/>
              <a:t>Выполнили: воспитатели МДОУ  </a:t>
            </a:r>
            <a:r>
              <a:rPr lang="ru-RU" sz="1400" dirty="0" smtClean="0"/>
              <a:t>№</a:t>
            </a:r>
            <a:r>
              <a:rPr lang="ru-RU" sz="1400" dirty="0" smtClean="0"/>
              <a:t>22«Колосок» Макарова С. В. Моисеева Г. Н.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  Закаливание в детском саду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68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советские времена к закаливанию детей подходили очень серьезно. И следует сказать, что тогда дети сами по себе были еще не столь ослаблены и больны, как сегодня. И пусть прошло не так уж и много времени, но поменялось буквально все: генетика, нагрузки, темпы и образ жизни, качество питания и экология, медицинское обслуживание (в частности большое количество подделок медпрепаратов). В общем, современные дети уже с рождения ослаблены и склонны к частым болезням. Поэтому сегодня им как никогда прежде необходимы общеукрепляющие процедуры, в частности закаливание.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5" r="22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777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599"/>
            <a:ext cx="3200400" cy="62247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Итак, начнем из самого простого и необходимого – микроклимата в помещении группы. Здесь должно быть всегда свежо и слегка прохладно. Температура воздуха – не выше 22, во время сна – не выше 18, но и не ниже 14 градусов.</a:t>
            </a:r>
          </a:p>
          <a:p>
            <a:r>
              <a:rPr lang="ru-RU" dirty="0" smtClean="0"/>
              <a:t>Влажность </a:t>
            </a:r>
            <a:r>
              <a:rPr lang="ru-RU" dirty="0"/>
              <a:t>воздуха должна поддерживаться на уровне 40-60%. При этом пол в помещении должен быть теплым и в присутствии детей – никаких сквозняков! А вот когда они на прогулке или в спортзале – обязательное сквозное </a:t>
            </a:r>
            <a:r>
              <a:rPr lang="ru-RU" dirty="0" smtClean="0"/>
              <a:t>проветривание!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6" b="297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5532502" y="225552"/>
            <a:ext cx="2077974" cy="2770632"/>
          </a:xfrm>
        </p:spPr>
      </p:pic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152400" y="222505"/>
            <a:ext cx="4368557" cy="3998584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Из относительно безобидных закаляющих процедур, применяемых в детском саду, – </a:t>
            </a:r>
            <a:r>
              <a:rPr lang="ru-RU" dirty="0" smtClean="0"/>
              <a:t>хождение </a:t>
            </a:r>
            <a:r>
              <a:rPr lang="ru-RU" dirty="0"/>
              <a:t>по «дорожке здоровья» (коврик с шипами, накрыт влажной салфеткой, смоченной в 10%-ом солевом растворе), недлительное хождение босиком по полу, воздушные ванны.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620688"/>
            <a:ext cx="43204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201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395537" y="4495800"/>
            <a:ext cx="7126492" cy="1021432"/>
          </a:xfrm>
        </p:spPr>
        <p:txBody>
          <a:bodyPr>
            <a:normAutofit fontScale="40000" lnSpcReduction="20000"/>
          </a:bodyPr>
          <a:lstStyle>
            <a:extLst/>
          </a:lstStyle>
          <a:p>
            <a:r>
              <a:rPr lang="ru-RU" sz="4200" dirty="0"/>
              <a:t>Если в саду есть бассейн – и вовсе отлично. Замечено, что регулярные водные процедуры очень положительно сказываются на детском здоровье и состоянии иммунной </a:t>
            </a:r>
            <a:r>
              <a:rPr lang="ru-RU" sz="4200" dirty="0" smtClean="0"/>
              <a:t>системы</a:t>
            </a:r>
          </a:p>
          <a:p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5429" y="5517232"/>
            <a:ext cx="7086600" cy="1080120"/>
          </a:xfrm>
        </p:spPr>
        <p:txBody>
          <a:bodyPr>
            <a:noAutofit/>
          </a:bodyPr>
          <a:lstStyle/>
          <a:p>
            <a:r>
              <a:rPr lang="ru-RU" sz="1800" dirty="0"/>
              <a:t>Обязательным ежедневным элементом закаливания являются уличные прогулки в любое время года. Их продолжительность устанавливается воспитателем зависимо от погодных условий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7" r="13217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0" b="16250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5" b="349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Главные правила</a:t>
            </a:r>
            <a:r>
              <a:rPr lang="ru-RU" dirty="0" smtClean="0"/>
              <a:t>,  </a:t>
            </a:r>
            <a:r>
              <a:rPr lang="ru-RU" dirty="0"/>
              <a:t>как проводить закаливание детей в детском саду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Правило номер один –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регулярность</a:t>
            </a:r>
            <a:r>
              <a:rPr lang="ru-RU" dirty="0"/>
              <a:t>. Воспитатели должны осуществлять закалку детей ежедневно, независимо ни от каких обстоятельств (кроме состояния ребенка). Только систематичность мероприятий может обеспечить определенный успех. При этом начать нужно с беседы с родителями – они должны поддерживать эффект и в домашних условиях. То есть не кутать ребенка дома и не держать его, словно в теплице. Весь комплекс закаляющих мероприятий должен гармонично переходить из сада в дом, и из дома в сад. Если вы раньше не закаляли ребенка, то для начала просто позвольте ему побегать в одних трусиках после утреннего пробуждения или займитесь физкультурой босяком.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10515" y="228600"/>
            <a:ext cx="4743450" cy="632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8231832" cy="1821904"/>
          </a:xfrm>
        </p:spPr>
        <p:txBody>
          <a:bodyPr/>
          <a:lstStyle>
            <a:extLst/>
          </a:lstStyle>
          <a:p>
            <a:r>
              <a:rPr lang="ru-RU" sz="1800" dirty="0"/>
              <a:t>Второе обязательное правило –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интенсивность</a:t>
            </a:r>
            <a:r>
              <a:rPr lang="ru-RU" sz="1800" dirty="0"/>
              <a:t> закаливающих процедур должна возрастать постепенно. То есть время от времени нужно увеличивать зону воздействия закаливающего фактора, его «агрессивность» (например, более высокая или низкая температура) и время воздействия. К примеру, температуру воды и воздуха для здоровых детей рекомендуется понижать на 2-3 градуса каждые 2-3 дня. Так же плавно увеличивается количество и разновидность закаляющих факторов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8" r="15198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9" r="1103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87" r="21887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" r="253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3" r="2656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В программу закаливания в детском саду должны входить методы, предусматривающие воздействие разных закаляющих факторов: воды, воздуха, температур, солнечных и ультрафиолетовых лучей, механических и прочих раздражителей.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400" dirty="0"/>
              <a:t>Воспитатели и родители должны понимать, что процесс закаливания – это целый комплекс мероприятий, связанных между собой и дополняющих друг друга, которые обязательно повторяются изо дня в день. Только так оздоровление детей будет эффективным.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400" dirty="0"/>
              <a:t>Но еще раз отметим, что родители с воспитателями должны быть заодно. Нет ни единого ребенка, которому закаливание абсолютно противопоказано. Могут быть временные перерывы или ослабления, но в целом рекомендуется закалять всех детей, причем начинать никогда не поздно.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416812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" r="301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76056" y="260648"/>
            <a:ext cx="3200400" cy="3810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8259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606</Words>
  <Application>Microsoft Office PowerPoint</Application>
  <PresentationFormat>Экран (4:3)</PresentationFormat>
  <Paragraphs>32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Современный фотоальбом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2012-10-26T03:12:34Z</dcterms:created>
  <dcterms:modified xsi:type="dcterms:W3CDTF">2015-05-20T16:50:35Z</dcterms:modified>
  <cp:contentStatus/>
</cp:coreProperties>
</file>