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1" r:id="rId4"/>
    <p:sldId id="262" r:id="rId5"/>
    <p:sldId id="297" r:id="rId6"/>
    <p:sldId id="293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1" r:id="rId23"/>
    <p:sldId id="282" r:id="rId24"/>
    <p:sldId id="284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9E2448-6C76-46B7-A9CC-17FFFDB9BF2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сенсорных способностей посредством дидактических игр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(детей раннего и младшего дошкольного возраста)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180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28662" y="2000239"/>
            <a:ext cx="7215238" cy="4079885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643866" cy="12858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Игры, способствующие развитию цветового восприятия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P10808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1714488"/>
            <a:ext cx="7215238" cy="4584879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186766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714488"/>
            <a:ext cx="8212777" cy="3441604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1080858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071670" y="500062"/>
            <a:ext cx="4786345" cy="5786457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108085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643866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Восприятие формы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429684" cy="53578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Конкретизируется в следующих задачах: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практически различать форму – перераспределять пальцы на предмете в зависимости от формы, чтобы удержать предмет в руках;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соотносить форму предметов с помощью проб, соотносить плоскостную и объемную формы в практическом действии с предметами;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форму предмета значимой для ребенка, учить опираться на нее в деятельности;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видеть форму в предмете, соотносить форму прорези и вкладки, составлять целое из разных геометрических форм, подбирая нужные с помощью проб и примеривания, осуществлять выбор по образцу, проверять его с помощью наложения, вычленять контур предмета;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знание названий форм, осуществлять выбор формы по ее названию.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286412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0"/>
            <a:ext cx="5286412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429288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0"/>
            <a:ext cx="5429288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000504"/>
            <a:ext cx="2971792" cy="25003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428604"/>
            <a:ext cx="4972056" cy="6143668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осуществление неразрывной связи сенсорного развития с разнообразной деятельностью детей посредствам дидактических игр.</a:t>
            </a:r>
          </a:p>
          <a:p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Продолжать работу по обогащению непосредственного чувственного опыта детей в разных видах деятельности. Помогать им обследовать предметы, выделяя их цвет, величину, форму.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Побуждать включать движения рук по предмету в процессе знакомства с ними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обводить руками части предмета, гладить их и т.д.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Упражнять в установлении сходства и различия между предметами, имеющими одинаковое название (одинаковые лопатки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большой красный мяч – маленький синий мяч).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4.Учить детей называть свойства предмета.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jigsaw-puzzle-block-modified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5786446" y="571480"/>
            <a:ext cx="2857520" cy="2571768"/>
          </a:xfrm>
        </p:spPr>
      </p:pic>
      <p:pic>
        <p:nvPicPr>
          <p:cNvPr id="8" name="Рисунок 7" descr="13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3786190"/>
            <a:ext cx="2928958" cy="2714644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3578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43250"/>
            <a:ext cx="9144000" cy="55715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86742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Восприятие величины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35785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Конкретизируется в следующих задачах: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ориентироваться на величину предметов, соотносить действия рук с величиной предметов, соотносить по величине плоскостные и объемные фигуры, пробуя варианты и фиксируя верные, учитывать величину в практических действиях с предметами, соотносить предметы по величине;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словесное обозначение величин («большой», «маленький», «больше», «меньше»);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отношение к величине как к значимому признаку;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обратить внимание на длину, высоту и ширину; знакомить со словами «длинный», «короткий», «высокий», «низкий», «широкий», «узкий»;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соотносить предметы по длине, высоте и ширине в действиях с ними, определять зрительно предметы резко различной величины, соединять зрительный образ со словом, учить зрительно и по слову производить выбор и соотнесение величин;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обратить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на относительность величины предметов;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осуществлять выбор величин по слову-названию.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4838370_Piramida_Mala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85728"/>
            <a:ext cx="4286248" cy="4714908"/>
          </a:xfrm>
          <a:prstGeom prst="rect">
            <a:avLst/>
          </a:prstGeom>
        </p:spPr>
      </p:pic>
      <p:pic>
        <p:nvPicPr>
          <p:cNvPr id="4" name="Рисунок 3" descr="6c295502cbf7fa62d1dfe979293181c3.jp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2714620"/>
            <a:ext cx="4248143" cy="3543297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30632_w640_h640_zanimapi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285728"/>
            <a:ext cx="4071966" cy="3714776"/>
          </a:xfrm>
          <a:prstGeom prst="rect">
            <a:avLst/>
          </a:prstGeom>
        </p:spPr>
      </p:pic>
      <p:pic>
        <p:nvPicPr>
          <p:cNvPr id="4" name="Рисунок 3" descr="f_4dc11ce33257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3714752"/>
            <a:ext cx="4071966" cy="243363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слухового восприятия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7858180" cy="414340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слухового восприятия у ребенка раннего и дошкольного возраста обеспечивает формирование представлений о звуковой стороне окружающего мира, ориентировку на звук как одну из важнейших характеристик и свойств предметов и явлений живой и неживой природы.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звуковыми характеристиками способствует целостности восприятия, что имеет важное значение в процессе познавательного развития ребенка.</a:t>
            </a: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dnt9779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571480"/>
            <a:ext cx="7715304" cy="5643602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20588.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1000108"/>
            <a:ext cx="7072362" cy="478634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________________4f918dd397a1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357166"/>
            <a:ext cx="7000924" cy="6006836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Учиться, играя, так интересно!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158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SCN157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1510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Главной составляющей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полноценного развития детей в раннем возрасте является сенсорное развитие.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направленные на формирование полноценного восприятия окружающей действительности, служат основой познания мира, первой ступенью  которого является чувственный опыт.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умственного, физического, эстетического воспитания в значительной степени зависит от уровня сенсорного развития детей, т.е. от того насколько совершенно ребенок слышит, видит, осязает окружающее.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сенсорного воспитания состоит в том, что оно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основой для интеллектуального развития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упорядочивает хаотичные представления ребенка, полученные при взаимодействии с внешним миром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наблюдательность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готовит к реальной жизни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позитивно влияет на эстетическое чувство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основой для развития  воображения, развивает внимание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усвоение сенсорных эталонов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на расширение словарного запаса ребенка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на развитие зрительной, слуховой, моторной, образной и  др. видов памяти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Учиться, играя, так интересно!</a:t>
            </a:r>
            <a:endParaRPr lang="ru-RU" dirty="0"/>
          </a:p>
        </p:txBody>
      </p:sp>
      <p:pic>
        <p:nvPicPr>
          <p:cNvPr id="5" name="Содержимое 4" descr="DSCN16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SCN16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играем – это так здорово!</a:t>
            </a:r>
            <a:endParaRPr lang="ru-RU" dirty="0"/>
          </a:p>
        </p:txBody>
      </p:sp>
      <p:pic>
        <p:nvPicPr>
          <p:cNvPr id="5" name="Содержимое 4" descr="DSCN16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SCN164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Учиться, играя, так интересно!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750099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57200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286388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Детского сада №22 «КОЛОСОК», группы № 1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Макарова Светлана Владимировна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Моисеева Галина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1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000108"/>
            <a:ext cx="7858180" cy="3500438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включают в себя сенсорное восприятие ребенка, с одной стороны они учитывают возрастные, нравственные мотивы деятельности играющего, с другой- принцип добровольности, право самостоятельного выбора, самовыражение.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повседневной жизни ребенок сталкивается с многообразием форм красок- это и любимые игрушки и окружающие предметы. Видит он и произведения искусства- картины, скульптуры, слышит музыку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 если усвоение этих знаний происходит стихийно, без руководства взрослых, оно часто оказывается поверхностным. Здесь и приходит на помощь сенсорное воспитание- последовательное, планомерное ознакомление детей с сенсорной культурой человечества.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4363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каждом возрасте перед сенсорным воспитанием стоят свои 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*В раннем детстве накапливаются представления о цвете, форме, величине. Это значит, что ребенка надо знакомить со всеми разновидностями свойств – всеми цветами спектра, с геометрическими формами – круг, овал, квадрат, прямоугольник, треугольник, шар, куб, кирпич. Развивать познавательные умения и речевые – определять цвет, размер, форму предметов путем зрительного, осязательного и двигательного обследования, сравнения. Понимать и использовать в речи слова – названия величин и форм.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*В среднем дошкольном возрасте у детей формируются сенсорные этапы – устойчивые, закрепленные в речи представления о цвете, геометрических фигурах, отношениях по величине между несколькими предметами.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Одновременно с формированием эталонов необходимо учить детей способам обследования предметов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 группировке по цвету, форме вокруг образцов-эталонов, выполнению все более сложных действий.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8286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особой задачи выступает необходимость развивать у детей аналитическое восприятие – умение разбираться в сочетании цветов, расчленять форму предметов, выделять отдельные величины.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*В старшем дошкольном возрасте, при усвоении грамоты большую роль играет фонематический слух – точнее различение речевых звуков – различение восприятия начертания букв.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Низкий уровень сенсорного развития сильно снижает возможность успешного обучения ребенка в школе.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пять сенсорных систем , с помощь которых человек познает мир – </a:t>
            </a:r>
          </a:p>
          <a:p>
            <a:pPr algn="just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Осязание (тактильное восприятие)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формы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величины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Слуховое восприятие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Игры для развития осязания (тактильного восприятия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осязанию относят тактильную (поверхностную) чувствительность (ощущение прикосновения, давления, боли, тепла, холода и др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развития тактильного восприятия ребенка играйте с разнообразными природными материалами и предметами, отличающимися структурой поверхности. Давайте малышу разные игрушки: пластмассовые, резиновые, деревянные, мягкие, пушистые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5" name="Содержимое 4" descr="sen0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2143116"/>
            <a:ext cx="3500462" cy="3429024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2185974" cy="13684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sen0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900112" y="2867025"/>
            <a:ext cx="3000375" cy="2190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 можете сами сделать интересный тактильный альбом из лоскутов ткани разной текстуры: мешковины, шерсти, шелка, меха. Туда же можно добавить лист полиэтилена, оберточную бумагу от цветов, сетки от комаров, бархатную, гофрированную и наждачную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бумагу, фольгу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многое другое.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шишками, колючими каштанами, ребристыми грецкими орехами и гладкими желудями. Полезно также играть с различными крупами: опускать ручки в коробку и искать спрятанную маленькую игрушку. </a:t>
            </a:r>
          </a:p>
        </p:txBody>
      </p:sp>
      <p:pic>
        <p:nvPicPr>
          <p:cNvPr id="7" name="Рисунок 6" descr="ebecada2abcff7790a970f32629f256e.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57166"/>
            <a:ext cx="3867906" cy="3143271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8358246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зрительного восприятия: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восприятия цвета конкретизируется в следующих задачах: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1.развивать умение различать цвета, ориентируясь на их однородность или неоднородность при наложении; обозначать результат словами «такой», «не такой»; действовать по подражанию;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2.познакомить детей с названиями основных цветов (красный, синий, желтый, зеленый);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3.развивать умение осуществлять выбор цвета по образцу и проверять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примериванием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ориентироваться на цвет как на значимый признак, производить выбор цвета по слову.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846</TotalTime>
  <Words>897</Words>
  <Application>Microsoft Office PowerPoint</Application>
  <PresentationFormat>Экран (4:3)</PresentationFormat>
  <Paragraphs>77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Развитие сенсорных способностей посредством дидактических игр (детей раннего и младшего дошкольного возраста)</vt:lpstr>
      <vt:lpstr>Слайд 2</vt:lpstr>
      <vt:lpstr> </vt:lpstr>
      <vt:lpstr>Дидактические игры:  включают в себя сенсорное восприятие ребенка, с одной стороны они учитывают возрастные, нравственные мотивы деятельности играющего, с другой- принцип добровольности, право самостоятельного выбора, самовыражение.  В повседневной жизни ребенок сталкивается с многообразием форм красок- это и любимые игрушки и окружающие предметы. Видит он и произведения искусства- картины, скульптуры, слышит музыку; но если усвоение этих знаний происходит стихийно, без руководства взрослых, оно часто оказывается поверхностным. Здесь и приходит на помощь сенсорное воспитание- последовательное, планомерное ознакомление детей с сенсорной культурой человечества.  </vt:lpstr>
      <vt:lpstr>В каждом возрасте перед сенсорным воспитанием стоят свои задачи –   *В раннем детстве накапливаются представления о цвете, форме, величине. Это значит, что ребенка надо знакомить со всеми разновидностями свойств – всеми цветами спектра, с геометрическими формами – круг, овал, квадрат, прямоугольник, треугольник, шар, куб, кирпич. Развивать познавательные умения и речевые – определять цвет, размер, форму предметов путем зрительного, осязательного и двигательного обследования, сравнения. Понимать и использовать в речи слова – названия величин и форм. *В среднем дошкольном возрасте у детей формируются сенсорные этапы – устойчивые, закрепленные в речи представления о цвете, геометрических фигурах, отношениях по величине между несколькими предметами. Одновременно с формированием эталонов необходимо учить детей способам обследования предметов: их группировке по цвету, форме вокруг образцов-эталонов, выполнению все более сложных действий.  </vt:lpstr>
      <vt:lpstr> </vt:lpstr>
      <vt:lpstr>Игры для развития осязания (тактильного восприятия)</vt:lpstr>
      <vt:lpstr>Слайд 8</vt:lpstr>
      <vt:lpstr>Зрительное восприятие</vt:lpstr>
      <vt:lpstr>Игры, способствующие развитию цветового восприятия</vt:lpstr>
      <vt:lpstr>Слайд 11</vt:lpstr>
      <vt:lpstr>Слайд 12</vt:lpstr>
      <vt:lpstr>Слайд 13</vt:lpstr>
      <vt:lpstr>Восприятие формы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Восприятие величины </vt:lpstr>
      <vt:lpstr>Слайд 23</vt:lpstr>
      <vt:lpstr>Слайд 24</vt:lpstr>
      <vt:lpstr>Развитие слухового восприятия</vt:lpstr>
      <vt:lpstr>Слайд 26</vt:lpstr>
      <vt:lpstr>Слайд 27</vt:lpstr>
      <vt:lpstr>Слайд 28</vt:lpstr>
      <vt:lpstr>Учиться, играя, так интересно!</vt:lpstr>
      <vt:lpstr>Учиться, играя, так интересно!</vt:lpstr>
      <vt:lpstr>Мы играем – это так здорово!</vt:lpstr>
      <vt:lpstr>Учиться, играя, так интересно!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раннего и дошкольного возраста</dc:title>
  <dc:creator>Admin</dc:creator>
  <cp:lastModifiedBy>Admin</cp:lastModifiedBy>
  <cp:revision>134</cp:revision>
  <dcterms:created xsi:type="dcterms:W3CDTF">2012-10-27T09:29:52Z</dcterms:created>
  <dcterms:modified xsi:type="dcterms:W3CDTF">2015-04-06T03:49:25Z</dcterms:modified>
</cp:coreProperties>
</file>