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1A8DA7B-9282-4DAF-9590-1AE652DB8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53898-B785-4755-8641-E7242A5EF2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FB730-166A-42D3-8FFE-F97755B7C1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51A79-01BD-466B-81E5-768B4993D5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3D84-F889-4998-B10D-7135311773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33DFB-3084-4B5D-82EF-0D1823B982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F4AAD9-731B-47AA-A1D8-DDD491EE83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15A5D4-392C-4CA2-963C-E408D2E7A7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B56BA-9229-4375-8A07-D0C463D1F6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424DF-F726-4990-A20C-DA3DFD177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694CD-E536-4ED6-B5BC-05748F8D99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0C57689-E52C-40B6-AA30-4C648A449B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1285852" y="4357694"/>
            <a:ext cx="68405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Консультация для </a:t>
            </a:r>
            <a:r>
              <a:rPr lang="ru-RU" sz="32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воспитателей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2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sz="2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algn="r"/>
            <a:r>
              <a:rPr lang="ru-RU" sz="2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</a:p>
          <a:p>
            <a:pPr algn="r"/>
            <a:r>
              <a:rPr lang="ru-RU" sz="2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Костина Татьяна Алексеевна </a:t>
            </a:r>
          </a:p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32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500174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Уголок  уединения</a:t>
            </a:r>
          </a:p>
          <a:p>
            <a:pPr algn="ctr"/>
            <a:r>
              <a:rPr lang="ru-RU" sz="6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itchFamily="66" charset="0"/>
              </a:rPr>
              <a:t>В детском саду</a:t>
            </a:r>
            <a:endParaRPr lang="ru-RU" sz="6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28572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«Детский сад «Колосок»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6286520"/>
            <a:ext cx="3789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Переславль-Залесский, 2019г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348880"/>
            <a:ext cx="5328592" cy="1431925"/>
          </a:xfrm>
        </p:spPr>
        <p:txBody>
          <a:bodyPr/>
          <a:lstStyle/>
          <a:p>
            <a:r>
              <a:rPr lang="ru-RU" sz="2000" b="0" dirty="0" smtClean="0"/>
              <a:t>Группа детского сада – пространство коллективной жизни. Здесь ребенок находится </a:t>
            </a:r>
            <a:br>
              <a:rPr lang="ru-RU" sz="2000" b="0" dirty="0" smtClean="0"/>
            </a:br>
            <a:r>
              <a:rPr lang="ru-RU" sz="2000" b="0" dirty="0" smtClean="0"/>
              <a:t>в условиях коллективных отношений, независимо от своего настроения, переживаний и событий. Бывает время, когда хочется остаться одному, со своими мыслями, настроением, переживаниями. Маленький ребенок также имеет на это право. В условиях детского сада решить это можно через создание центров уединения. </a:t>
            </a:r>
            <a:br>
              <a:rPr lang="ru-RU" sz="2000" b="0" dirty="0" smtClean="0"/>
            </a:br>
            <a:r>
              <a:rPr lang="ru-RU" sz="2000" b="0" i="1" dirty="0" smtClean="0">
                <a:solidFill>
                  <a:srgbClr val="FF0000"/>
                </a:solidFill>
              </a:rPr>
              <a:t>Центр уединения, призван решать одну из задач стандарта дошкольного образования - создания благоприятных условий для реализации индивидуальной потребности ребенка в покое.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s://im0-tub-ru.yandex.net/i?id=27699d236a4744b902f2de5899762cb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8080" y="332656"/>
            <a:ext cx="4065920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4" name="Picture 4" descr="http://onlinevologda.ru/upload/iblock/c73/c73f7b5307162a3ca152dc335448bf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5567" y="3573016"/>
            <a:ext cx="3888433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           Виды центров уединения:</a:t>
            </a:r>
          </a:p>
          <a:p>
            <a:r>
              <a:rPr lang="ru-RU" sz="2800" dirty="0" smtClean="0"/>
              <a:t> - « Норка» (младший возраст)</a:t>
            </a:r>
          </a:p>
          <a:p>
            <a:r>
              <a:rPr lang="ru-RU" sz="2800" dirty="0" smtClean="0"/>
              <a:t> - «Шатёр»  (средний, старший возраст) </a:t>
            </a:r>
          </a:p>
          <a:p>
            <a:r>
              <a:rPr lang="ru-RU" sz="2800" dirty="0" smtClean="0"/>
              <a:t>- «Ширма» (используется в любом           возрасте, применяется там, где не позволяет пространство)</a:t>
            </a:r>
            <a:endParaRPr lang="ru-RU" sz="2800" dirty="0"/>
          </a:p>
        </p:txBody>
      </p:sp>
      <p:pic>
        <p:nvPicPr>
          <p:cNvPr id="9218" name="Picture 2" descr="https://www.maam.ru/upload/blogs/detsad-440530-14902676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01598">
            <a:off x="134189" y="2678480"/>
            <a:ext cx="3355858" cy="2515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 descr="http://detsad36-abinsk.ru/wp-content/uploads/2016/12/IMG_0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340768"/>
            <a:ext cx="2665748" cy="3553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2" name="Picture 6" descr="https://www.maam.ru/upload/blogs/detsad-309883-14774218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077072"/>
            <a:ext cx="3456384" cy="2299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5192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</a:rPr>
              <a:t>Требования к центру уединения:</a:t>
            </a:r>
          </a:p>
          <a:p>
            <a:r>
              <a:rPr lang="ru-RU" dirty="0" smtClean="0"/>
              <a:t> -Центр уединения должен быть небольшого размера.</a:t>
            </a:r>
          </a:p>
          <a:p>
            <a:endParaRPr lang="ru-RU" dirty="0" smtClean="0"/>
          </a:p>
          <a:p>
            <a:r>
              <a:rPr lang="ru-RU" dirty="0" smtClean="0"/>
              <a:t> -Цвета, используемые в центре, должны быть пастельных оттенков, спокойными, не кричащими.</a:t>
            </a:r>
          </a:p>
          <a:p>
            <a:endParaRPr lang="ru-RU" dirty="0" smtClean="0"/>
          </a:p>
          <a:p>
            <a:r>
              <a:rPr lang="ru-RU" dirty="0" smtClean="0"/>
              <a:t> -Лучше всего, если он будет мобильным, а не стационарным. </a:t>
            </a:r>
            <a:endParaRPr lang="ru-RU" dirty="0"/>
          </a:p>
        </p:txBody>
      </p:sp>
      <p:pic>
        <p:nvPicPr>
          <p:cNvPr id="8194" name="Picture 2" descr="http://esad29.ru/media/k2/items/cache/7a6409a35f8223f856dc99651cb33cb1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8562">
            <a:off x="6533373" y="153644"/>
            <a:ext cx="2355313" cy="314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 descr="http://detsad36-abinsk.ru/wp-content/uploads/2016/12/IMG_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0434">
            <a:off x="3983573" y="146651"/>
            <a:ext cx="2464354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http://d04111.edu35.ru/images/IMG_34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429000"/>
            <a:ext cx="3641029" cy="3147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200" name="Picture 8" descr="http://rosinka.bdu.su/wp-content/uploads/sites/112/2017/03/DSC08070-768x5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3995936" cy="2996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3203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Наполняемость центра:(по возрастам) </a:t>
            </a:r>
          </a:p>
          <a:p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</a:rPr>
              <a:t>Младший и средний возраст:</a:t>
            </a:r>
          </a:p>
          <a:p>
            <a:r>
              <a:rPr lang="ru-RU" sz="2000" dirty="0" smtClean="0"/>
              <a:t> Центр уединения, как правило, наполняют предметами, к которым ребенок испытывает теплые чувства, которые ему близки. </a:t>
            </a:r>
          </a:p>
          <a:p>
            <a:endParaRPr lang="ru-RU" sz="2000" dirty="0" smtClean="0"/>
          </a:p>
          <a:p>
            <a:r>
              <a:rPr lang="ru-RU" sz="2000" dirty="0" smtClean="0"/>
              <a:t>Обязательным атрибутом такого уголка будут мягкие, красивые подушки, на которые ребенок сможет прилечь. Желательно также «населить» уголок и мягкими игрушками.</a:t>
            </a:r>
            <a:endParaRPr lang="ru-RU" sz="2000" dirty="0"/>
          </a:p>
        </p:txBody>
      </p:sp>
      <p:pic>
        <p:nvPicPr>
          <p:cNvPr id="7170" name="Picture 2" descr="https://im0-tub-ru.yandex.net/i?id=54089415e37228232759cae07f2c938d-sr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6446">
            <a:off x="4427984" y="260648"/>
            <a:ext cx="4032448" cy="3022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 descr="https://im0-tub-ru.yandex.net/i?id=98459d4fb62fe23dcad2e64cb768e49c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143">
            <a:off x="5579121" y="2947463"/>
            <a:ext cx="3347095" cy="250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 descr="http://mdou1balakovo.ucoz.ru/_ph/3/9272578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068960"/>
            <a:ext cx="246373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88640"/>
            <a:ext cx="5076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FF00"/>
                </a:solidFill>
              </a:rPr>
              <a:t>Старший возраст:</a:t>
            </a:r>
          </a:p>
          <a:p>
            <a:r>
              <a:rPr lang="ru-RU" sz="2400" dirty="0" smtClean="0"/>
              <a:t> Полезно положить в центр уединения дидактические игры, шнуровки, пластилин и т. п. - все то, что способно отвлечь внимание ребенка на некоторое время.</a:t>
            </a:r>
            <a:endParaRPr lang="ru-RU" sz="2400" dirty="0"/>
          </a:p>
        </p:txBody>
      </p:sp>
      <p:pic>
        <p:nvPicPr>
          <p:cNvPr id="6146" name="Picture 2" descr="https://mdou15fryaz.edumsko.ru/uploads/3000/2795/section/188066/DSC00053.JPG?1512378595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417">
            <a:off x="5303827" y="13048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https://www.maam.ru/upload/blogs/fae37a01b7b5432acfa592d1f54cb1a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56992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50" name="Picture 6" descr="http://detsad36-abinsk.ru/wp-content/uploads/2016/12/IMG_04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46345">
            <a:off x="1065902" y="2495097"/>
            <a:ext cx="3220627" cy="4293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88640"/>
            <a:ext cx="88204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Нестандартное оборудование в уголке уединения 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• Подушки для битья. </a:t>
            </a:r>
          </a:p>
          <a:p>
            <a:r>
              <a:rPr lang="ru-RU" sz="2800" dirty="0" smtClean="0"/>
              <a:t>• Коробочка «Спрячь все плохое». </a:t>
            </a:r>
          </a:p>
          <a:p>
            <a:r>
              <a:rPr lang="ru-RU" sz="2800" dirty="0" smtClean="0"/>
              <a:t>• «Островок примирения». </a:t>
            </a:r>
          </a:p>
          <a:p>
            <a:r>
              <a:rPr lang="ru-RU" sz="2800" dirty="0" smtClean="0"/>
              <a:t>• «Коврик злости».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996952"/>
            <a:ext cx="7038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«Стаканчик для гнева». </a:t>
            </a:r>
          </a:p>
          <a:p>
            <a:r>
              <a:rPr lang="ru-RU" sz="2800" dirty="0" smtClean="0"/>
              <a:t>• «Доска настроения» </a:t>
            </a:r>
          </a:p>
          <a:p>
            <a:r>
              <a:rPr lang="ru-RU" sz="2800" dirty="0" smtClean="0"/>
              <a:t>• «Зеркало моего настроения»</a:t>
            </a:r>
            <a:endParaRPr lang="ru-RU" sz="2800" dirty="0"/>
          </a:p>
        </p:txBody>
      </p:sp>
      <p:pic>
        <p:nvPicPr>
          <p:cNvPr id="2" name="Picture 2" descr="https://www.maam.ru/upload/blogs/detsad-118901-14304044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97" y="1052736"/>
            <a:ext cx="3365103" cy="2239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s://www.maam.ru/upload/blogs/detsad-243633-14231592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7161">
            <a:off x="75895" y="4560518"/>
            <a:ext cx="3603272" cy="2165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s://www.maam.ru/upload/blogs/detsad-116435-1452341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12150">
            <a:off x="6570360" y="3028039"/>
            <a:ext cx="2426439" cy="3356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8" name="Picture 8" descr="https://www.maam.ru/upload/blogs/detsad-546547-14952773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482910"/>
            <a:ext cx="3168352" cy="2375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2471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28596" y="1500174"/>
            <a:ext cx="8385175" cy="1970079"/>
          </a:xfrm>
          <a:ln/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yaknizhnyy_ugolok_v_detskom_sadu_chast1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prezentaciyaknizhnyy_ugolok_v_detskom_sadu_chast1</Template>
  <TotalTime>202</TotalTime>
  <Words>245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prezentaciyaknizhnyy_ugolok_v_detskom_sadu_chast1</vt:lpstr>
      <vt:lpstr>Слайд 1</vt:lpstr>
      <vt:lpstr>Группа детского сада – пространство коллективной жизни. Здесь ребенок находится  в условиях коллективных отношений, независимо от своего настроения, переживаний и событий. Бывает время, когда хочется остаться одному, со своими мыслями, настроением, переживаниями. Маленький ребенок также имеет на это право. В условиях детского сада решить это можно через создание центров уединения.  Центр уединения, призван решать одну из задач стандарта дошкольного образования - создания благоприятных условий для реализации индивидуальной потребности ребенка в покое.</vt:lpstr>
      <vt:lpstr>Слайд 3</vt:lpstr>
      <vt:lpstr>Слайд 4</vt:lpstr>
      <vt:lpstr>Слайд 5</vt:lpstr>
      <vt:lpstr>Слайд 6</vt:lpstr>
      <vt:lpstr>Слайд 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Димон</dc:creator>
  <cp:lastModifiedBy>Костина Т А</cp:lastModifiedBy>
  <cp:revision>25</cp:revision>
  <dcterms:created xsi:type="dcterms:W3CDTF">2018-11-02T10:16:16Z</dcterms:created>
  <dcterms:modified xsi:type="dcterms:W3CDTF">2020-05-21T13:18:49Z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000800b0360000000000010250600207f5e001e0013c00</vt:lpwstr>
  </property>
</Properties>
</file>