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70" r:id="rId11"/>
    <p:sldId id="272" r:id="rId12"/>
    <p:sldId id="273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A8DA7B-9282-4DAF-9590-1AE652DB8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53898-B785-4755-8641-E7242A5EF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B730-166A-42D3-8FFE-F97755B7C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D2C-A929-4F6D-A88D-853BB888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1A79-01BD-466B-81E5-768B4993D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3D84-F889-4998-B10D-713531177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33DFB-3084-4B5D-82EF-0D1823B982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AAD9-731B-47AA-A1D8-DDD491EE8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A5D4-392C-4CA2-963C-E408D2E7A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56BA-9229-4375-8A07-D0C463D1F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424DF-F726-4990-A20C-DA3DFD177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694CD-E536-4ED6-B5BC-05748F8D9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C57689-E52C-40B6-AA30-4C648A449B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979712" y="4149080"/>
            <a:ext cx="6624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онсультация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воспитателей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«книжный уголок</a:t>
            </a:r>
          </a:p>
          <a:p>
            <a:pPr algn="ctr"/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В детском саду»</a:t>
            </a:r>
            <a:endParaRPr lang="ru-RU" sz="4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08518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Подготовила: </a:t>
            </a:r>
          </a:p>
          <a:p>
            <a:pPr algn="r"/>
            <a:r>
              <a:rPr lang="ru-RU" sz="2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воспитатель </a:t>
            </a:r>
          </a:p>
          <a:p>
            <a:pPr algn="r"/>
            <a:r>
              <a:rPr lang="ru-RU" sz="2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Костина Татьяна Алексеевна </a:t>
            </a:r>
            <a:endParaRPr lang="ru-RU" sz="2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1653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 Переславль-Залесский, 2019г.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206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«Колосок»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3092">
            <a:off x="140694" y="1102499"/>
            <a:ext cx="3328459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2451089" cy="3021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rgbClr val="FF0066"/>
                </a:solidFill>
              </a:rPr>
              <a:t>Приобретению знаний по литературе, начитанности способствуют литературные игры.</a:t>
            </a:r>
          </a:p>
        </p:txBody>
      </p:sp>
      <p:pic>
        <p:nvPicPr>
          <p:cNvPr id="7170" name="Picture 2" descr="F:\книжки\sl_94175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1262">
            <a:off x="6314009" y="3079261"/>
            <a:ext cx="2679664" cy="2679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книжки\detsad-288151-142486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9123">
            <a:off x="1411825" y="3172894"/>
            <a:ext cx="4081454" cy="3061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6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стин\Desktop\20190814_092455_Fil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3001">
            <a:off x="372154" y="634202"/>
            <a:ext cx="4962788" cy="3345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Костин\Desktop\20190814_092445_Fil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5797">
            <a:off x="4643564" y="1443948"/>
            <a:ext cx="3837945" cy="515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тин\Desktop\20190814_092514_Fil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0199">
            <a:off x="304300" y="756044"/>
            <a:ext cx="5183572" cy="398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Костин\Desktop\20190814_092917_Fil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0519">
            <a:off x="4998890" y="615592"/>
            <a:ext cx="3578046" cy="636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500174"/>
            <a:ext cx="8385175" cy="1970079"/>
          </a:xfrm>
          <a:ln/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15913"/>
            <a:ext cx="8385175" cy="1441451"/>
          </a:xfrm>
          <a:ln/>
        </p:spPr>
        <p:txBody>
          <a:bodyPr/>
          <a:lstStyle/>
          <a:p>
            <a:pPr algn="ctr"/>
            <a:r>
              <a:rPr lang="ru-RU"/>
              <a:t>         </a:t>
            </a:r>
            <a:br>
              <a:rPr lang="ru-RU"/>
            </a:br>
            <a:r>
              <a:rPr lang="ru-RU" sz="4000" i="1">
                <a:solidFill>
                  <a:srgbClr val="FF3300"/>
                </a:solidFill>
              </a:rPr>
              <a:t>Как рационально организовать уголок книги</a:t>
            </a:r>
          </a:p>
        </p:txBody>
      </p:sp>
      <p:pic>
        <p:nvPicPr>
          <p:cNvPr id="27677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3788">
            <a:off x="428596" y="3500438"/>
            <a:ext cx="3671887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1357298"/>
            <a:ext cx="50075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Уголок книги играет существенную роль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 формировании у дошкольников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интереса и любви к художественной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литературе. 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786322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Иллюстрированная книга- это первый художественный музей, где ребенок впервые знакомится с творчеством замечательных художников.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F:\книжк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307">
            <a:off x="5357818" y="1357298"/>
            <a:ext cx="3254848" cy="327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096963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младшая группа</a:t>
            </a:r>
          </a:p>
        </p:txBody>
      </p:sp>
      <p:pic>
        <p:nvPicPr>
          <p:cNvPr id="28698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7609">
            <a:off x="137223" y="3951989"/>
            <a:ext cx="3059112" cy="2584450"/>
          </a:xfrm>
          <a:prstGeom prst="roundRect">
            <a:avLst>
              <a:gd name="adj" fmla="val 300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В книжном уголке помещают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Издания, хорошо знакомые детям, с яркими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иллюстрациями 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000" i="1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Кроме книг: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-отдельные картинки,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наклеенные на плотную бумагу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-небольшие альбомы для рассматривания на близкие для детей темы («Игрушки», «Игры и занятия детей», «Домашние животные» и др.).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F:\книжки\detsad-106425-144067245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430" y="2571744"/>
            <a:ext cx="3264570" cy="3216778"/>
          </a:xfrm>
          <a:prstGeom prst="roundRect">
            <a:avLst>
              <a:gd name="adj" fmla="val 267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57166"/>
            <a:ext cx="3528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Книжки-картинки «Колобок»;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«Теремок»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с иллюстрациями Ю. Васнецова;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«Детки в клетке» С. Маршака с рисунками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Е. </a:t>
            </a:r>
            <a:r>
              <a:rPr lang="ru-RU" sz="2000" i="1" dirty="0" err="1" smtClean="0">
                <a:solidFill>
                  <a:srgbClr val="000000"/>
                </a:solidFill>
              </a:rPr>
              <a:t>Чарушина</a:t>
            </a:r>
            <a:r>
              <a:rPr lang="ru-RU" sz="2000" i="1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рассказы из Азбуки Л. Толстого 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«Путаница»,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«</a:t>
            </a:r>
            <a:r>
              <a:rPr lang="ru-RU" sz="2000" i="1" dirty="0" err="1" smtClean="0">
                <a:solidFill>
                  <a:srgbClr val="000000"/>
                </a:solidFill>
              </a:rPr>
              <a:t>Федорино</a:t>
            </a:r>
            <a:r>
              <a:rPr lang="ru-RU" sz="2000" i="1" dirty="0" smtClean="0">
                <a:solidFill>
                  <a:srgbClr val="000000"/>
                </a:solidFill>
              </a:rPr>
              <a:t> горе» и др. К. Чуковского;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«Цирк»,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«</a:t>
            </a:r>
            <a:r>
              <a:rPr lang="ru-RU" sz="2000" i="1" dirty="0" err="1" smtClean="0">
                <a:solidFill>
                  <a:srgbClr val="000000"/>
                </a:solidFill>
              </a:rPr>
              <a:t>Усатый-полосатый</a:t>
            </a:r>
            <a:r>
              <a:rPr lang="ru-RU" sz="2000" i="1" dirty="0" smtClean="0">
                <a:solidFill>
                  <a:srgbClr val="000000"/>
                </a:solidFill>
              </a:rPr>
              <a:t>», «Сказка о глупом мышонке» С.Маршака; «Что такое хорошо и что такое плохо?»,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«Конь-огонь» 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Маяковского с рис. А. Пахомова и др.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F:\книжки\101646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1939656" cy="300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F:\книжки\9785171039240-2018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1857388" cy="259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F:\книжки\b1887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785918" cy="237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F:\книжки\1013583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3176">
            <a:off x="6838689" y="3440435"/>
            <a:ext cx="19451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F:\книжки\31457_skazka_o_glupom_myshon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2035">
            <a:off x="3781138" y="3608410"/>
            <a:ext cx="1924033" cy="251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6386">
            <a:off x="5065276" y="1468942"/>
            <a:ext cx="3804257" cy="518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096963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Средняя группа</a:t>
            </a:r>
            <a:endParaRPr lang="ru-RU" sz="40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36912"/>
            <a:ext cx="460851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</a:rPr>
              <a:t>Воспитатель обращает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внимание детей не только 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героев и их действия, но и 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выразительные подробности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иллюстраций (костюм героя,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своеобразные предметы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обстановки, некоторые детали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пейзажа)</a:t>
            </a:r>
            <a:endParaRPr lang="ru-RU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015">
            <a:off x="4454830" y="3443103"/>
            <a:ext cx="3854450" cy="294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8385175" cy="1341438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Старшая и подготовительная </a:t>
            </a:r>
          </a:p>
          <a:p>
            <a:pPr algn="ctr"/>
            <a:r>
              <a:rPr lang="ru-RU" sz="40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группы</a:t>
            </a:r>
            <a:endParaRPr lang="ru-RU" sz="40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1448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Кроме книг: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-иллюстрации к знакомым произведениям;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- разнообразные  альбомы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для рассматривания (созданные художниками и составленные воспитателем вместе с детьми);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-альбомы с детскими рассказами и т.д.</a:t>
            </a:r>
            <a:endParaRPr lang="ru-RU" sz="2000" i="1" dirty="0"/>
          </a:p>
        </p:txBody>
      </p:sp>
      <p:pic>
        <p:nvPicPr>
          <p:cNvPr id="4098" name="Picture 2" descr="F:\книжки\biny5VGr7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0171">
            <a:off x="500034" y="3643314"/>
            <a:ext cx="3500430" cy="262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576" y="332657"/>
            <a:ext cx="7272412" cy="1512168"/>
          </a:xfrm>
          <a:noFill/>
          <a:ln w="38100"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Тематические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</a:rPr>
              <a:t>выставки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книг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</a:rPr>
              <a:t>Цель</a:t>
            </a:r>
            <a:r>
              <a:rPr lang="ru-RU" sz="1400" dirty="0"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углубить литературные интересы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детей; сделать для дошкольников </a:t>
            </a:r>
            <a:r>
              <a:rPr lang="ru-RU" sz="20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особо значимой, актуальной  ту или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иную литературную или общественную </a:t>
            </a:r>
            <a:r>
              <a:rPr lang="ru-RU" sz="20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важную тему.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7410">
            <a:off x="186197" y="2798777"/>
            <a:ext cx="2901186" cy="3284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688">
            <a:off x="5910867" y="2978344"/>
            <a:ext cx="3039533" cy="3725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F:\книжки\bold_skaz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3128971" cy="234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47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>
                <a:solidFill>
                  <a:srgbClr val="FF0066"/>
                </a:solidFill>
              </a:rPr>
              <a:t>Правила, которые важно соблюдать при организации тематической выставки.</a:t>
            </a:r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5026">
            <a:off x="6141693" y="1206145"/>
            <a:ext cx="2888058" cy="248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571612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-Тема выставки обязательно должна быть важной, актуальной для детей;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- Тщательный отбор книг с точки зрения художественного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оформления, внешнего состояния;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-Выставка должна быть непродолжительной по времени (не более 3-4-х дней)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Picture 3" descr="F:\книжки\IMG-fe4444f50ca9dde21d8046579dc655e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674525" cy="275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4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книж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9246">
            <a:off x="3888113" y="3535975"/>
            <a:ext cx="2312197" cy="325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>
                <a:solidFill>
                  <a:srgbClr val="FF0066"/>
                </a:solidFill>
                <a:latin typeface="Arial Black" pitchFamily="34" charset="0"/>
              </a:rPr>
              <a:t>Как отобрать книги, с тем, чтобы наилучшим образом учесть разные вкусы и интересы детей?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0" y="1700808"/>
            <a:ext cx="5365830" cy="4786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формирования гражданских черт личности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ребенка в уголке книги должны быть стихи,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рассказы, знакомящие детей с историей нашей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Родины, с её сегодняшней жизнью.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Книги о жизни природы, о животных и растениях.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Рассматривая иллюстрации природоведческих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книг ребенок лучше познает тайны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закономерности мира природы.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lang="ru-RU" sz="16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Юмористические книги с картинками для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удовлетворения потребности повеселиться,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посмеяться, создают в группе радостную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атмосферу, эмоциональный комфорт.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3347">
            <a:off x="7173070" y="4326111"/>
            <a:ext cx="1836161" cy="2171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F:\книжки\detsad-408941-1484836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3357586" cy="251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rezentaciyaknizhnyy_ugolok_v_detskom_sadu_chast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prezentaciyaknizhnyy_ugolok_v_detskom_sadu_chast1</Template>
  <TotalTime>221</TotalTime>
  <Words>450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prezentaciyaknizhnyy_ugolok_v_detskom_sadu_chast1</vt:lpstr>
      <vt:lpstr>Слайд 1</vt:lpstr>
      <vt:lpstr>          Как рационально организовать уголок книги</vt:lpstr>
      <vt:lpstr>Слайд 3</vt:lpstr>
      <vt:lpstr>Слайд 4</vt:lpstr>
      <vt:lpstr>Слайд 5</vt:lpstr>
      <vt:lpstr>Слайд 6</vt:lpstr>
      <vt:lpstr>Слайд 7</vt:lpstr>
      <vt:lpstr>Правила, которые важно соблюдать при организации тематической выставки.</vt:lpstr>
      <vt:lpstr>Как отобрать книги, с тем, чтобы наилучшим образом учесть разные вкусы и интересы детей?</vt:lpstr>
      <vt:lpstr>Приобретению знаний по литературе, начитанности способствуют литературные игры.</vt:lpstr>
      <vt:lpstr>Слайд 11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user</cp:lastModifiedBy>
  <cp:revision>29</cp:revision>
  <dcterms:created xsi:type="dcterms:W3CDTF">2018-11-02T10:16:16Z</dcterms:created>
  <dcterms:modified xsi:type="dcterms:W3CDTF">2020-11-05T11:10:13Z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000800b0360000000000010250600207f5e001e0013c00</vt:lpwstr>
  </property>
</Properties>
</file>